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68"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832C1F-60AE-B549-80B1-D72841307606}" type="datetimeFigureOut">
              <a:rPr lang="en-US" smtClean="0"/>
              <a:t>2/29/24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6381D-6AD6-F84C-9558-3E1426271AB2}" type="slidenum">
              <a:rPr lang="en-US" smtClean="0"/>
              <a:t>‹#›</a:t>
            </a:fld>
            <a:endParaRPr lang="en-US"/>
          </a:p>
        </p:txBody>
      </p:sp>
    </p:spTree>
    <p:extLst>
      <p:ext uri="{BB962C8B-B14F-4D97-AF65-F5344CB8AC3E}">
        <p14:creationId xmlns:p14="http://schemas.microsoft.com/office/powerpoint/2010/main" val="2520888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pPr>
              <a:defRPr sz="1200">
                <a:latin typeface="Arial"/>
                <a:ea typeface="Arial"/>
                <a:cs typeface="Arial"/>
                <a:sym typeface="Arial"/>
              </a:defRPr>
            </a:pPr>
            <a:r>
              <a:t>CA is a collection of cells on a grid of a specified shape that evolve over time according to a set of rules driven by the state of the neighbouring cells </a:t>
            </a:r>
            <a:endParaRPr sz="3200"/>
          </a:p>
          <a:p>
            <a:pPr>
              <a:defRPr sz="1200">
                <a:latin typeface="Arial"/>
                <a:ea typeface="Arial"/>
                <a:cs typeface="Arial"/>
                <a:sym typeface="Arial"/>
              </a:defRPr>
            </a:pPr>
            <a:r>
              <a:t>As a result, the outcomes of CA are often complex and difficult to predict. The basic components for composing design using CA are cells. Although there are mechanisms to transform cells during the application, in general, cells and their available operations are limited and are constrained by the type of grid adopted.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F0D1D-72AC-6315-BDD1-0ECCF6489A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1E184C-505D-75AD-444F-5B9777BE63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889A75-5A25-28FB-DA41-97B85F6F274D}"/>
              </a:ext>
            </a:extLst>
          </p:cNvPr>
          <p:cNvSpPr>
            <a:spLocks noGrp="1"/>
          </p:cNvSpPr>
          <p:nvPr>
            <p:ph type="dt" sz="half" idx="10"/>
          </p:nvPr>
        </p:nvSpPr>
        <p:spPr/>
        <p:txBody>
          <a:bodyPr/>
          <a:lstStyle/>
          <a:p>
            <a:fld id="{1473581A-EA8E-6E4A-8BAC-2641D1623B23}" type="datetimeFigureOut">
              <a:rPr lang="en-US" smtClean="0"/>
              <a:t>2/29/24</a:t>
            </a:fld>
            <a:endParaRPr lang="en-US"/>
          </a:p>
        </p:txBody>
      </p:sp>
      <p:sp>
        <p:nvSpPr>
          <p:cNvPr id="5" name="Footer Placeholder 4">
            <a:extLst>
              <a:ext uri="{FF2B5EF4-FFF2-40B4-BE49-F238E27FC236}">
                <a16:creationId xmlns:a16="http://schemas.microsoft.com/office/drawing/2014/main" id="{672E1753-9B93-09C5-0FC4-78E97CFAD0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122A3D-E10A-9F5A-7E66-5B79370633C2}"/>
              </a:ext>
            </a:extLst>
          </p:cNvPr>
          <p:cNvSpPr>
            <a:spLocks noGrp="1"/>
          </p:cNvSpPr>
          <p:nvPr>
            <p:ph type="sldNum" sz="quarter" idx="12"/>
          </p:nvPr>
        </p:nvSpPr>
        <p:spPr/>
        <p:txBody>
          <a:bodyPr/>
          <a:lstStyle/>
          <a:p>
            <a:fld id="{101163B6-D886-BD44-B222-B1AA9FC98D87}" type="slidenum">
              <a:rPr lang="en-US" smtClean="0"/>
              <a:t>‹#›</a:t>
            </a:fld>
            <a:endParaRPr lang="en-US"/>
          </a:p>
        </p:txBody>
      </p:sp>
    </p:spTree>
    <p:extLst>
      <p:ext uri="{BB962C8B-B14F-4D97-AF65-F5344CB8AC3E}">
        <p14:creationId xmlns:p14="http://schemas.microsoft.com/office/powerpoint/2010/main" val="3775406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76171-9AFE-7861-FA3C-ACE2CAE87A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9989B7-98F5-CCED-B52B-02867F2CD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F1B8C4-9D88-489A-6379-D8005ABC48F6}"/>
              </a:ext>
            </a:extLst>
          </p:cNvPr>
          <p:cNvSpPr>
            <a:spLocks noGrp="1"/>
          </p:cNvSpPr>
          <p:nvPr>
            <p:ph type="dt" sz="half" idx="10"/>
          </p:nvPr>
        </p:nvSpPr>
        <p:spPr/>
        <p:txBody>
          <a:bodyPr/>
          <a:lstStyle/>
          <a:p>
            <a:fld id="{1473581A-EA8E-6E4A-8BAC-2641D1623B23}" type="datetimeFigureOut">
              <a:rPr lang="en-US" smtClean="0"/>
              <a:t>2/29/24</a:t>
            </a:fld>
            <a:endParaRPr lang="en-US"/>
          </a:p>
        </p:txBody>
      </p:sp>
      <p:sp>
        <p:nvSpPr>
          <p:cNvPr id="5" name="Footer Placeholder 4">
            <a:extLst>
              <a:ext uri="{FF2B5EF4-FFF2-40B4-BE49-F238E27FC236}">
                <a16:creationId xmlns:a16="http://schemas.microsoft.com/office/drawing/2014/main" id="{4EBBA2DE-B3D6-8F5E-6AEE-A377A43B5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6E84E4-0439-8C32-6B51-F64F2275CBA4}"/>
              </a:ext>
            </a:extLst>
          </p:cNvPr>
          <p:cNvSpPr>
            <a:spLocks noGrp="1"/>
          </p:cNvSpPr>
          <p:nvPr>
            <p:ph type="sldNum" sz="quarter" idx="12"/>
          </p:nvPr>
        </p:nvSpPr>
        <p:spPr/>
        <p:txBody>
          <a:bodyPr/>
          <a:lstStyle/>
          <a:p>
            <a:fld id="{101163B6-D886-BD44-B222-B1AA9FC98D87}" type="slidenum">
              <a:rPr lang="en-US" smtClean="0"/>
              <a:t>‹#›</a:t>
            </a:fld>
            <a:endParaRPr lang="en-US"/>
          </a:p>
        </p:txBody>
      </p:sp>
    </p:spTree>
    <p:extLst>
      <p:ext uri="{BB962C8B-B14F-4D97-AF65-F5344CB8AC3E}">
        <p14:creationId xmlns:p14="http://schemas.microsoft.com/office/powerpoint/2010/main" val="122573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850581-81C3-9E4C-AD9B-CEDD8509DF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3A4636-95A0-8CBD-EB97-598BC17DBF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DE1F5-FBD3-F422-FC41-4DA916F1230B}"/>
              </a:ext>
            </a:extLst>
          </p:cNvPr>
          <p:cNvSpPr>
            <a:spLocks noGrp="1"/>
          </p:cNvSpPr>
          <p:nvPr>
            <p:ph type="dt" sz="half" idx="10"/>
          </p:nvPr>
        </p:nvSpPr>
        <p:spPr/>
        <p:txBody>
          <a:bodyPr/>
          <a:lstStyle/>
          <a:p>
            <a:fld id="{1473581A-EA8E-6E4A-8BAC-2641D1623B23}" type="datetimeFigureOut">
              <a:rPr lang="en-US" smtClean="0"/>
              <a:t>2/29/24</a:t>
            </a:fld>
            <a:endParaRPr lang="en-US"/>
          </a:p>
        </p:txBody>
      </p:sp>
      <p:sp>
        <p:nvSpPr>
          <p:cNvPr id="5" name="Footer Placeholder 4">
            <a:extLst>
              <a:ext uri="{FF2B5EF4-FFF2-40B4-BE49-F238E27FC236}">
                <a16:creationId xmlns:a16="http://schemas.microsoft.com/office/drawing/2014/main" id="{1896FE0A-3ECF-B7DE-9878-06BFD2570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CBC2A5-A811-723A-EE3C-AD0C2145EBF8}"/>
              </a:ext>
            </a:extLst>
          </p:cNvPr>
          <p:cNvSpPr>
            <a:spLocks noGrp="1"/>
          </p:cNvSpPr>
          <p:nvPr>
            <p:ph type="sldNum" sz="quarter" idx="12"/>
          </p:nvPr>
        </p:nvSpPr>
        <p:spPr/>
        <p:txBody>
          <a:bodyPr/>
          <a:lstStyle/>
          <a:p>
            <a:fld id="{101163B6-D886-BD44-B222-B1AA9FC98D87}" type="slidenum">
              <a:rPr lang="en-US" smtClean="0"/>
              <a:t>‹#›</a:t>
            </a:fld>
            <a:endParaRPr lang="en-US"/>
          </a:p>
        </p:txBody>
      </p:sp>
    </p:spTree>
    <p:extLst>
      <p:ext uri="{BB962C8B-B14F-4D97-AF65-F5344CB8AC3E}">
        <p14:creationId xmlns:p14="http://schemas.microsoft.com/office/powerpoint/2010/main" val="2720576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64" name="Slide Title"/>
          <p:cNvSpPr txBox="1">
            <a:spLocks noGrp="1"/>
          </p:cNvSpPr>
          <p:nvPr>
            <p:ph type="title" hasCustomPrompt="1"/>
          </p:nvPr>
        </p:nvSpPr>
        <p:spPr>
          <a:xfrm>
            <a:off x="1981200" y="274637"/>
            <a:ext cx="8229601" cy="1143002"/>
          </a:xfrm>
          <a:prstGeom prst="rect">
            <a:avLst/>
          </a:prstGeom>
        </p:spPr>
        <p:txBody>
          <a:bodyPr lIns="91437" tIns="91437" rIns="91437" bIns="91437"/>
          <a:lstStyle>
            <a:lvl1pPr algn="ctr" defTabSz="457200">
              <a:lnSpc>
                <a:spcPct val="100000"/>
              </a:lnSpc>
              <a:defRPr sz="4200">
                <a:latin typeface="Arial"/>
                <a:ea typeface="Arial"/>
                <a:cs typeface="Arial"/>
                <a:sym typeface="Arial"/>
              </a:defRPr>
            </a:lvl1pPr>
          </a:lstStyle>
          <a:p>
            <a:r>
              <a:t>Slide Title</a:t>
            </a:r>
          </a:p>
        </p:txBody>
      </p:sp>
      <p:sp>
        <p:nvSpPr>
          <p:cNvPr id="165" name="Body Level One…"/>
          <p:cNvSpPr txBox="1">
            <a:spLocks noGrp="1"/>
          </p:cNvSpPr>
          <p:nvPr>
            <p:ph type="body" sz="quarter" idx="1" hasCustomPrompt="1"/>
          </p:nvPr>
        </p:nvSpPr>
        <p:spPr>
          <a:xfrm>
            <a:off x="1976437" y="1186480"/>
            <a:ext cx="8239128" cy="467393"/>
          </a:xfrm>
          <a:prstGeom prst="rect">
            <a:avLst/>
          </a:prstGeom>
        </p:spPr>
        <p:txBody>
          <a:bodyPr lIns="91437" tIns="91437" rIns="91437" bIns="91437"/>
          <a:lstStyle>
            <a:lvl1pPr marL="0" indent="0" defTabSz="309563">
              <a:lnSpc>
                <a:spcPct val="100000"/>
              </a:lnSpc>
              <a:spcBef>
                <a:spcPts val="0"/>
              </a:spcBef>
              <a:buSzTx/>
              <a:buFontTx/>
              <a:buNone/>
              <a:defRPr sz="1800" b="1">
                <a:latin typeface="Arial"/>
                <a:ea typeface="Arial"/>
                <a:cs typeface="Arial"/>
                <a:sym typeface="Arial"/>
              </a:defRPr>
            </a:lvl1pPr>
            <a:lvl2pPr marL="412296" indent="-183696" defTabSz="309563">
              <a:lnSpc>
                <a:spcPct val="100000"/>
              </a:lnSpc>
              <a:spcBef>
                <a:spcPts val="0"/>
              </a:spcBef>
              <a:buFontTx/>
              <a:buChar char="–"/>
              <a:defRPr sz="1800" b="1">
                <a:latin typeface="Arial"/>
                <a:ea typeface="Arial"/>
                <a:cs typeface="Arial"/>
                <a:sym typeface="Arial"/>
              </a:defRPr>
            </a:lvl2pPr>
            <a:lvl3pPr marL="628650" indent="-171450" defTabSz="309563">
              <a:lnSpc>
                <a:spcPct val="100000"/>
              </a:lnSpc>
              <a:spcBef>
                <a:spcPts val="0"/>
              </a:spcBef>
              <a:buFontTx/>
              <a:defRPr sz="1800" b="1">
                <a:latin typeface="Arial"/>
                <a:ea typeface="Arial"/>
                <a:cs typeface="Arial"/>
                <a:sym typeface="Arial"/>
              </a:defRPr>
            </a:lvl3pPr>
            <a:lvl4pPr marL="891539" indent="-205739" defTabSz="309563">
              <a:lnSpc>
                <a:spcPct val="100000"/>
              </a:lnSpc>
              <a:spcBef>
                <a:spcPts val="0"/>
              </a:spcBef>
              <a:buFontTx/>
              <a:buChar char="–"/>
              <a:defRPr sz="1800" b="1">
                <a:latin typeface="Arial"/>
                <a:ea typeface="Arial"/>
                <a:cs typeface="Arial"/>
                <a:sym typeface="Arial"/>
              </a:defRPr>
            </a:lvl4pPr>
            <a:lvl5pPr marL="1120140" indent="-205740" defTabSz="309563">
              <a:lnSpc>
                <a:spcPct val="100000"/>
              </a:lnSpc>
              <a:spcBef>
                <a:spcPts val="0"/>
              </a:spcBef>
              <a:buFontTx/>
              <a:buChar char="»"/>
              <a:defRPr sz="1800" b="1">
                <a:latin typeface="Arial"/>
                <a:ea typeface="Arial"/>
                <a:cs typeface="Arial"/>
                <a:sym typeface="Arial"/>
              </a:defRPr>
            </a:lvl5pPr>
          </a:lstStyle>
          <a:p>
            <a:r>
              <a:t>Slide Subtitle</a:t>
            </a:r>
          </a:p>
          <a:p>
            <a:pPr lvl="1"/>
            <a:endParaRPr/>
          </a:p>
          <a:p>
            <a:pPr lvl="2"/>
            <a:endParaRPr/>
          </a:p>
          <a:p>
            <a:pPr lvl="3"/>
            <a:endParaRPr/>
          </a:p>
          <a:p>
            <a:pPr lvl="4"/>
            <a:endParaRPr/>
          </a:p>
        </p:txBody>
      </p:sp>
      <p:sp>
        <p:nvSpPr>
          <p:cNvPr id="166" name="Body Level One…"/>
          <p:cNvSpPr txBox="1">
            <a:spLocks noGrp="1"/>
          </p:cNvSpPr>
          <p:nvPr>
            <p:ph type="body" idx="21" hasCustomPrompt="1"/>
          </p:nvPr>
        </p:nvSpPr>
        <p:spPr>
          <a:xfrm>
            <a:off x="1981200" y="1600200"/>
            <a:ext cx="8229601" cy="4525965"/>
          </a:xfrm>
          <a:prstGeom prst="rect">
            <a:avLst/>
          </a:prstGeom>
        </p:spPr>
        <p:txBody>
          <a:bodyPr lIns="91437" tIns="91437" rIns="91437" bIns="91437"/>
          <a:lstStyle>
            <a:lvl1pPr marL="342900" indent="-342900" defTabSz="457200">
              <a:lnSpc>
                <a:spcPct val="100000"/>
              </a:lnSpc>
              <a:spcBef>
                <a:spcPts val="650"/>
              </a:spcBef>
              <a:defRPr sz="3200">
                <a:latin typeface="Arial"/>
                <a:ea typeface="Arial"/>
                <a:cs typeface="Arial"/>
                <a:sym typeface="Arial"/>
              </a:defRPr>
            </a:lvl1pPr>
          </a:lstStyle>
          <a:p>
            <a:r>
              <a:t>Slide bullet text</a:t>
            </a:r>
          </a:p>
        </p:txBody>
      </p:sp>
      <p:sp>
        <p:nvSpPr>
          <p:cNvPr id="167" name="Slide Number"/>
          <p:cNvSpPr txBox="1">
            <a:spLocks noGrp="1"/>
          </p:cNvSpPr>
          <p:nvPr>
            <p:ph type="sldNum" sz="quarter" idx="2"/>
          </p:nvPr>
        </p:nvSpPr>
        <p:spPr>
          <a:xfrm>
            <a:off x="9943498" y="6169584"/>
            <a:ext cx="267303" cy="738658"/>
          </a:xfrm>
          <a:prstGeom prst="rect">
            <a:avLst/>
          </a:prstGeom>
        </p:spPr>
        <p:txBody>
          <a:bodyPr lIns="91437" tIns="91437" rIns="91437" bIns="91437" anchor="ctr">
            <a:spAutoFit/>
          </a:bodyPr>
          <a:lstStyle>
            <a:lvl1pPr algn="r" defTabSz="457200">
              <a:lnSpc>
                <a:spcPct val="100000"/>
              </a:lnSpc>
              <a:defRPr sz="1200">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75910636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C7524-57A8-4485-10C0-CC6E889DFF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748454-85B3-E419-694D-66E4B2EFD4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A7B9E-3764-C286-504B-C13FAB0547CD}"/>
              </a:ext>
            </a:extLst>
          </p:cNvPr>
          <p:cNvSpPr>
            <a:spLocks noGrp="1"/>
          </p:cNvSpPr>
          <p:nvPr>
            <p:ph type="dt" sz="half" idx="10"/>
          </p:nvPr>
        </p:nvSpPr>
        <p:spPr/>
        <p:txBody>
          <a:bodyPr/>
          <a:lstStyle/>
          <a:p>
            <a:fld id="{1473581A-EA8E-6E4A-8BAC-2641D1623B23}" type="datetimeFigureOut">
              <a:rPr lang="en-US" smtClean="0"/>
              <a:t>2/29/24</a:t>
            </a:fld>
            <a:endParaRPr lang="en-US"/>
          </a:p>
        </p:txBody>
      </p:sp>
      <p:sp>
        <p:nvSpPr>
          <p:cNvPr id="5" name="Footer Placeholder 4">
            <a:extLst>
              <a:ext uri="{FF2B5EF4-FFF2-40B4-BE49-F238E27FC236}">
                <a16:creationId xmlns:a16="http://schemas.microsoft.com/office/drawing/2014/main" id="{85D82919-13FA-5686-832B-124309A9DF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261CE-3450-FE37-6240-623E95258A61}"/>
              </a:ext>
            </a:extLst>
          </p:cNvPr>
          <p:cNvSpPr>
            <a:spLocks noGrp="1"/>
          </p:cNvSpPr>
          <p:nvPr>
            <p:ph type="sldNum" sz="quarter" idx="12"/>
          </p:nvPr>
        </p:nvSpPr>
        <p:spPr/>
        <p:txBody>
          <a:bodyPr/>
          <a:lstStyle/>
          <a:p>
            <a:fld id="{101163B6-D886-BD44-B222-B1AA9FC98D87}" type="slidenum">
              <a:rPr lang="en-US" smtClean="0"/>
              <a:t>‹#›</a:t>
            </a:fld>
            <a:endParaRPr lang="en-US"/>
          </a:p>
        </p:txBody>
      </p:sp>
    </p:spTree>
    <p:extLst>
      <p:ext uri="{BB962C8B-B14F-4D97-AF65-F5344CB8AC3E}">
        <p14:creationId xmlns:p14="http://schemas.microsoft.com/office/powerpoint/2010/main" val="847472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075DC-0BE4-A6DE-DFC1-334DBF6B83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468CC5-8AC2-38D0-18BF-0ACFEB6837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BC14EA-70AB-EB6D-6BBE-96480B316885}"/>
              </a:ext>
            </a:extLst>
          </p:cNvPr>
          <p:cNvSpPr>
            <a:spLocks noGrp="1"/>
          </p:cNvSpPr>
          <p:nvPr>
            <p:ph type="dt" sz="half" idx="10"/>
          </p:nvPr>
        </p:nvSpPr>
        <p:spPr/>
        <p:txBody>
          <a:bodyPr/>
          <a:lstStyle/>
          <a:p>
            <a:fld id="{1473581A-EA8E-6E4A-8BAC-2641D1623B23}" type="datetimeFigureOut">
              <a:rPr lang="en-US" smtClean="0"/>
              <a:t>2/29/24</a:t>
            </a:fld>
            <a:endParaRPr lang="en-US"/>
          </a:p>
        </p:txBody>
      </p:sp>
      <p:sp>
        <p:nvSpPr>
          <p:cNvPr id="5" name="Footer Placeholder 4">
            <a:extLst>
              <a:ext uri="{FF2B5EF4-FFF2-40B4-BE49-F238E27FC236}">
                <a16:creationId xmlns:a16="http://schemas.microsoft.com/office/drawing/2014/main" id="{EE9BE877-F001-6A27-9E18-840856B23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E32F6C-F26D-1E11-0A54-888DA6F0D060}"/>
              </a:ext>
            </a:extLst>
          </p:cNvPr>
          <p:cNvSpPr>
            <a:spLocks noGrp="1"/>
          </p:cNvSpPr>
          <p:nvPr>
            <p:ph type="sldNum" sz="quarter" idx="12"/>
          </p:nvPr>
        </p:nvSpPr>
        <p:spPr/>
        <p:txBody>
          <a:bodyPr/>
          <a:lstStyle/>
          <a:p>
            <a:fld id="{101163B6-D886-BD44-B222-B1AA9FC98D87}" type="slidenum">
              <a:rPr lang="en-US" smtClean="0"/>
              <a:t>‹#›</a:t>
            </a:fld>
            <a:endParaRPr lang="en-US"/>
          </a:p>
        </p:txBody>
      </p:sp>
    </p:spTree>
    <p:extLst>
      <p:ext uri="{BB962C8B-B14F-4D97-AF65-F5344CB8AC3E}">
        <p14:creationId xmlns:p14="http://schemas.microsoft.com/office/powerpoint/2010/main" val="2279351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1BCA-D176-76C6-80C9-8082B2BB65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3A7625-FE73-F972-4236-198ED46D6F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18B685-5819-C1CD-2EDE-E8FBEB0C1E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16B595-6D6D-03C2-3F3C-95BD01499B2E}"/>
              </a:ext>
            </a:extLst>
          </p:cNvPr>
          <p:cNvSpPr>
            <a:spLocks noGrp="1"/>
          </p:cNvSpPr>
          <p:nvPr>
            <p:ph type="dt" sz="half" idx="10"/>
          </p:nvPr>
        </p:nvSpPr>
        <p:spPr/>
        <p:txBody>
          <a:bodyPr/>
          <a:lstStyle/>
          <a:p>
            <a:fld id="{1473581A-EA8E-6E4A-8BAC-2641D1623B23}" type="datetimeFigureOut">
              <a:rPr lang="en-US" smtClean="0"/>
              <a:t>2/29/24</a:t>
            </a:fld>
            <a:endParaRPr lang="en-US"/>
          </a:p>
        </p:txBody>
      </p:sp>
      <p:sp>
        <p:nvSpPr>
          <p:cNvPr id="6" name="Footer Placeholder 5">
            <a:extLst>
              <a:ext uri="{FF2B5EF4-FFF2-40B4-BE49-F238E27FC236}">
                <a16:creationId xmlns:a16="http://schemas.microsoft.com/office/drawing/2014/main" id="{0AF8A172-5938-E8E4-0D97-90B35726D0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D02234-ADE2-A540-1848-D16591037625}"/>
              </a:ext>
            </a:extLst>
          </p:cNvPr>
          <p:cNvSpPr>
            <a:spLocks noGrp="1"/>
          </p:cNvSpPr>
          <p:nvPr>
            <p:ph type="sldNum" sz="quarter" idx="12"/>
          </p:nvPr>
        </p:nvSpPr>
        <p:spPr/>
        <p:txBody>
          <a:bodyPr/>
          <a:lstStyle/>
          <a:p>
            <a:fld id="{101163B6-D886-BD44-B222-B1AA9FC98D87}" type="slidenum">
              <a:rPr lang="en-US" smtClean="0"/>
              <a:t>‹#›</a:t>
            </a:fld>
            <a:endParaRPr lang="en-US"/>
          </a:p>
        </p:txBody>
      </p:sp>
    </p:spTree>
    <p:extLst>
      <p:ext uri="{BB962C8B-B14F-4D97-AF65-F5344CB8AC3E}">
        <p14:creationId xmlns:p14="http://schemas.microsoft.com/office/powerpoint/2010/main" val="3673187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0DFDB-2C17-FFB4-AA8E-65F86C8E7B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8DFEE3-FEB9-7690-8F2D-9F7BEFCC8E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721C5C-0E5B-8A46-EFA6-759D8A9966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437B2B-00B7-D47F-CAAE-1062FC23D5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55CFB3-8DAC-58A4-A33B-5F37E5B632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C839E8-5B16-28EC-93F1-7801684D6F58}"/>
              </a:ext>
            </a:extLst>
          </p:cNvPr>
          <p:cNvSpPr>
            <a:spLocks noGrp="1"/>
          </p:cNvSpPr>
          <p:nvPr>
            <p:ph type="dt" sz="half" idx="10"/>
          </p:nvPr>
        </p:nvSpPr>
        <p:spPr/>
        <p:txBody>
          <a:bodyPr/>
          <a:lstStyle/>
          <a:p>
            <a:fld id="{1473581A-EA8E-6E4A-8BAC-2641D1623B23}" type="datetimeFigureOut">
              <a:rPr lang="en-US" smtClean="0"/>
              <a:t>2/29/24</a:t>
            </a:fld>
            <a:endParaRPr lang="en-US"/>
          </a:p>
        </p:txBody>
      </p:sp>
      <p:sp>
        <p:nvSpPr>
          <p:cNvPr id="8" name="Footer Placeholder 7">
            <a:extLst>
              <a:ext uri="{FF2B5EF4-FFF2-40B4-BE49-F238E27FC236}">
                <a16:creationId xmlns:a16="http://schemas.microsoft.com/office/drawing/2014/main" id="{542ED2EF-5547-0D2A-8059-453D7E3780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2ECAE4-EA43-312B-D45D-43BA4326498D}"/>
              </a:ext>
            </a:extLst>
          </p:cNvPr>
          <p:cNvSpPr>
            <a:spLocks noGrp="1"/>
          </p:cNvSpPr>
          <p:nvPr>
            <p:ph type="sldNum" sz="quarter" idx="12"/>
          </p:nvPr>
        </p:nvSpPr>
        <p:spPr/>
        <p:txBody>
          <a:bodyPr/>
          <a:lstStyle/>
          <a:p>
            <a:fld id="{101163B6-D886-BD44-B222-B1AA9FC98D87}" type="slidenum">
              <a:rPr lang="en-US" smtClean="0"/>
              <a:t>‹#›</a:t>
            </a:fld>
            <a:endParaRPr lang="en-US"/>
          </a:p>
        </p:txBody>
      </p:sp>
    </p:spTree>
    <p:extLst>
      <p:ext uri="{BB962C8B-B14F-4D97-AF65-F5344CB8AC3E}">
        <p14:creationId xmlns:p14="http://schemas.microsoft.com/office/powerpoint/2010/main" val="1261009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075F6-88C8-75F5-F594-873E05B8B9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599FBD-01C6-8407-6EB5-56056FE713CF}"/>
              </a:ext>
            </a:extLst>
          </p:cNvPr>
          <p:cNvSpPr>
            <a:spLocks noGrp="1"/>
          </p:cNvSpPr>
          <p:nvPr>
            <p:ph type="dt" sz="half" idx="10"/>
          </p:nvPr>
        </p:nvSpPr>
        <p:spPr/>
        <p:txBody>
          <a:bodyPr/>
          <a:lstStyle/>
          <a:p>
            <a:fld id="{1473581A-EA8E-6E4A-8BAC-2641D1623B23}" type="datetimeFigureOut">
              <a:rPr lang="en-US" smtClean="0"/>
              <a:t>2/29/24</a:t>
            </a:fld>
            <a:endParaRPr lang="en-US"/>
          </a:p>
        </p:txBody>
      </p:sp>
      <p:sp>
        <p:nvSpPr>
          <p:cNvPr id="4" name="Footer Placeholder 3">
            <a:extLst>
              <a:ext uri="{FF2B5EF4-FFF2-40B4-BE49-F238E27FC236}">
                <a16:creationId xmlns:a16="http://schemas.microsoft.com/office/drawing/2014/main" id="{FE7A9BC9-C7BE-75FD-0990-2B004278BE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16864F-6BC8-D3B1-49AC-0895874A1542}"/>
              </a:ext>
            </a:extLst>
          </p:cNvPr>
          <p:cNvSpPr>
            <a:spLocks noGrp="1"/>
          </p:cNvSpPr>
          <p:nvPr>
            <p:ph type="sldNum" sz="quarter" idx="12"/>
          </p:nvPr>
        </p:nvSpPr>
        <p:spPr/>
        <p:txBody>
          <a:bodyPr/>
          <a:lstStyle/>
          <a:p>
            <a:fld id="{101163B6-D886-BD44-B222-B1AA9FC98D87}" type="slidenum">
              <a:rPr lang="en-US" smtClean="0"/>
              <a:t>‹#›</a:t>
            </a:fld>
            <a:endParaRPr lang="en-US"/>
          </a:p>
        </p:txBody>
      </p:sp>
    </p:spTree>
    <p:extLst>
      <p:ext uri="{BB962C8B-B14F-4D97-AF65-F5344CB8AC3E}">
        <p14:creationId xmlns:p14="http://schemas.microsoft.com/office/powerpoint/2010/main" val="1458054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6540E7-2F93-7178-B9A5-81D8F723166B}"/>
              </a:ext>
            </a:extLst>
          </p:cNvPr>
          <p:cNvSpPr>
            <a:spLocks noGrp="1"/>
          </p:cNvSpPr>
          <p:nvPr>
            <p:ph type="dt" sz="half" idx="10"/>
          </p:nvPr>
        </p:nvSpPr>
        <p:spPr/>
        <p:txBody>
          <a:bodyPr/>
          <a:lstStyle/>
          <a:p>
            <a:fld id="{1473581A-EA8E-6E4A-8BAC-2641D1623B23}" type="datetimeFigureOut">
              <a:rPr lang="en-US" smtClean="0"/>
              <a:t>2/29/24</a:t>
            </a:fld>
            <a:endParaRPr lang="en-US"/>
          </a:p>
        </p:txBody>
      </p:sp>
      <p:sp>
        <p:nvSpPr>
          <p:cNvPr id="3" name="Footer Placeholder 2">
            <a:extLst>
              <a:ext uri="{FF2B5EF4-FFF2-40B4-BE49-F238E27FC236}">
                <a16:creationId xmlns:a16="http://schemas.microsoft.com/office/drawing/2014/main" id="{7E9C3D7E-5E31-E0E1-346F-92FC6F8DD7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E12EF3-EA59-DEFA-18AD-C72E91FB593E}"/>
              </a:ext>
            </a:extLst>
          </p:cNvPr>
          <p:cNvSpPr>
            <a:spLocks noGrp="1"/>
          </p:cNvSpPr>
          <p:nvPr>
            <p:ph type="sldNum" sz="quarter" idx="12"/>
          </p:nvPr>
        </p:nvSpPr>
        <p:spPr/>
        <p:txBody>
          <a:bodyPr/>
          <a:lstStyle/>
          <a:p>
            <a:fld id="{101163B6-D886-BD44-B222-B1AA9FC98D87}" type="slidenum">
              <a:rPr lang="en-US" smtClean="0"/>
              <a:t>‹#›</a:t>
            </a:fld>
            <a:endParaRPr lang="en-US"/>
          </a:p>
        </p:txBody>
      </p:sp>
    </p:spTree>
    <p:extLst>
      <p:ext uri="{BB962C8B-B14F-4D97-AF65-F5344CB8AC3E}">
        <p14:creationId xmlns:p14="http://schemas.microsoft.com/office/powerpoint/2010/main" val="3761542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8B1B0-7534-0CD5-35D7-90B2EA5856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F0C135-1A19-CE4C-16E7-40147C4B4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3BB1EA-1BE2-2569-4891-94520C999B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032A8-36D0-84D2-2923-F9ACD09E0678}"/>
              </a:ext>
            </a:extLst>
          </p:cNvPr>
          <p:cNvSpPr>
            <a:spLocks noGrp="1"/>
          </p:cNvSpPr>
          <p:nvPr>
            <p:ph type="dt" sz="half" idx="10"/>
          </p:nvPr>
        </p:nvSpPr>
        <p:spPr/>
        <p:txBody>
          <a:bodyPr/>
          <a:lstStyle/>
          <a:p>
            <a:fld id="{1473581A-EA8E-6E4A-8BAC-2641D1623B23}" type="datetimeFigureOut">
              <a:rPr lang="en-US" smtClean="0"/>
              <a:t>2/29/24</a:t>
            </a:fld>
            <a:endParaRPr lang="en-US"/>
          </a:p>
        </p:txBody>
      </p:sp>
      <p:sp>
        <p:nvSpPr>
          <p:cNvPr id="6" name="Footer Placeholder 5">
            <a:extLst>
              <a:ext uri="{FF2B5EF4-FFF2-40B4-BE49-F238E27FC236}">
                <a16:creationId xmlns:a16="http://schemas.microsoft.com/office/drawing/2014/main" id="{98A3DFEC-C854-FA94-09FB-1EE56B358D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E80E5E-85A6-4473-12DC-0E1404FD22DD}"/>
              </a:ext>
            </a:extLst>
          </p:cNvPr>
          <p:cNvSpPr>
            <a:spLocks noGrp="1"/>
          </p:cNvSpPr>
          <p:nvPr>
            <p:ph type="sldNum" sz="quarter" idx="12"/>
          </p:nvPr>
        </p:nvSpPr>
        <p:spPr/>
        <p:txBody>
          <a:bodyPr/>
          <a:lstStyle/>
          <a:p>
            <a:fld id="{101163B6-D886-BD44-B222-B1AA9FC98D87}" type="slidenum">
              <a:rPr lang="en-US" smtClean="0"/>
              <a:t>‹#›</a:t>
            </a:fld>
            <a:endParaRPr lang="en-US"/>
          </a:p>
        </p:txBody>
      </p:sp>
    </p:spTree>
    <p:extLst>
      <p:ext uri="{BB962C8B-B14F-4D97-AF65-F5344CB8AC3E}">
        <p14:creationId xmlns:p14="http://schemas.microsoft.com/office/powerpoint/2010/main" val="2025865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B98AF-AB41-5CF5-6CC7-ABE55B9650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1EB8C0-BAC6-ABC0-E7E6-EFE2E8E741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A82AC4-9C68-D193-D404-34A6B544AE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6032BE-5A47-6369-8103-208DADC4EABF}"/>
              </a:ext>
            </a:extLst>
          </p:cNvPr>
          <p:cNvSpPr>
            <a:spLocks noGrp="1"/>
          </p:cNvSpPr>
          <p:nvPr>
            <p:ph type="dt" sz="half" idx="10"/>
          </p:nvPr>
        </p:nvSpPr>
        <p:spPr/>
        <p:txBody>
          <a:bodyPr/>
          <a:lstStyle/>
          <a:p>
            <a:fld id="{1473581A-EA8E-6E4A-8BAC-2641D1623B23}" type="datetimeFigureOut">
              <a:rPr lang="en-US" smtClean="0"/>
              <a:t>2/29/24</a:t>
            </a:fld>
            <a:endParaRPr lang="en-US"/>
          </a:p>
        </p:txBody>
      </p:sp>
      <p:sp>
        <p:nvSpPr>
          <p:cNvPr id="6" name="Footer Placeholder 5">
            <a:extLst>
              <a:ext uri="{FF2B5EF4-FFF2-40B4-BE49-F238E27FC236}">
                <a16:creationId xmlns:a16="http://schemas.microsoft.com/office/drawing/2014/main" id="{15282083-367B-5C44-C9E2-A82F8D969E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D7B13F-008B-D952-81D8-132BFCFDDE71}"/>
              </a:ext>
            </a:extLst>
          </p:cNvPr>
          <p:cNvSpPr>
            <a:spLocks noGrp="1"/>
          </p:cNvSpPr>
          <p:nvPr>
            <p:ph type="sldNum" sz="quarter" idx="12"/>
          </p:nvPr>
        </p:nvSpPr>
        <p:spPr/>
        <p:txBody>
          <a:bodyPr/>
          <a:lstStyle/>
          <a:p>
            <a:fld id="{101163B6-D886-BD44-B222-B1AA9FC98D87}" type="slidenum">
              <a:rPr lang="en-US" smtClean="0"/>
              <a:t>‹#›</a:t>
            </a:fld>
            <a:endParaRPr lang="en-US"/>
          </a:p>
        </p:txBody>
      </p:sp>
    </p:spTree>
    <p:extLst>
      <p:ext uri="{BB962C8B-B14F-4D97-AF65-F5344CB8AC3E}">
        <p14:creationId xmlns:p14="http://schemas.microsoft.com/office/powerpoint/2010/main" val="1742641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A5208B-0A59-5121-8C26-096D72A782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FD7C15-CCF7-DD11-2CA1-79CB9BBBAE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FCF655-C50E-3D81-E165-456E9E8C0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473581A-EA8E-6E4A-8BAC-2641D1623B23}" type="datetimeFigureOut">
              <a:rPr lang="en-US" smtClean="0"/>
              <a:t>2/29/24</a:t>
            </a:fld>
            <a:endParaRPr lang="en-US"/>
          </a:p>
        </p:txBody>
      </p:sp>
      <p:sp>
        <p:nvSpPr>
          <p:cNvPr id="5" name="Footer Placeholder 4">
            <a:extLst>
              <a:ext uri="{FF2B5EF4-FFF2-40B4-BE49-F238E27FC236}">
                <a16:creationId xmlns:a16="http://schemas.microsoft.com/office/drawing/2014/main" id="{7F2D568D-22AE-CFCF-6D3A-641FE91E6E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E37E847-49C9-DF9C-A9B2-5AD89892F3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01163B6-D886-BD44-B222-B1AA9FC98D87}" type="slidenum">
              <a:rPr lang="en-US" smtClean="0"/>
              <a:t>‹#›</a:t>
            </a:fld>
            <a:endParaRPr lang="en-US"/>
          </a:p>
        </p:txBody>
      </p:sp>
    </p:spTree>
    <p:extLst>
      <p:ext uri="{BB962C8B-B14F-4D97-AF65-F5344CB8AC3E}">
        <p14:creationId xmlns:p14="http://schemas.microsoft.com/office/powerpoint/2010/main" val="54362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Relationship Id="rId3" Type="http://schemas.openxmlformats.org/officeDocument/2006/relationships/image" Target="../media/image1.tif"/><Relationship Id="rId7" Type="http://schemas.openxmlformats.org/officeDocument/2006/relationships/image" Target="../media/image5.tif"/><Relationship Id="rId12" Type="http://schemas.openxmlformats.org/officeDocument/2006/relationships/image" Target="../media/image10.ti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tif"/><Relationship Id="rId11" Type="http://schemas.openxmlformats.org/officeDocument/2006/relationships/image" Target="../media/image9.tif"/><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Rectangle 3"/>
          <p:cNvSpPr txBox="1"/>
          <p:nvPr/>
        </p:nvSpPr>
        <p:spPr>
          <a:xfrm>
            <a:off x="1611834" y="6108973"/>
            <a:ext cx="8968333" cy="230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spAutoFit/>
          </a:bodyPr>
          <a:lstStyle>
            <a:lvl1pPr algn="l" defTabSz="914400">
              <a:defRPr sz="1800" b="0"/>
            </a:lvl1pPr>
          </a:lstStyle>
          <a:p>
            <a:r>
              <a:rPr sz="900"/>
              <a:t>https://www.researchgate.net/publication/240759315_Chaos_and_Geometric_Order_in_Architecture_and_Design</a:t>
            </a:r>
          </a:p>
        </p:txBody>
      </p:sp>
      <p:pic>
        <p:nvPicPr>
          <p:cNvPr id="269" name="Picture 2" descr="Picture 2"/>
          <p:cNvPicPr>
            <a:picLocks noChangeAspect="1"/>
          </p:cNvPicPr>
          <p:nvPr/>
        </p:nvPicPr>
        <p:blipFill>
          <a:blip r:embed="rId3"/>
          <a:stretch>
            <a:fillRect/>
          </a:stretch>
        </p:blipFill>
        <p:spPr>
          <a:xfrm>
            <a:off x="6326310" y="581267"/>
            <a:ext cx="4527427" cy="1622163"/>
          </a:xfrm>
          <a:prstGeom prst="rect">
            <a:avLst/>
          </a:prstGeom>
          <a:ln w="12700">
            <a:miter lim="400000"/>
          </a:ln>
        </p:spPr>
      </p:pic>
      <p:pic>
        <p:nvPicPr>
          <p:cNvPr id="270" name="Picture 4" descr="Picture 4"/>
          <p:cNvPicPr>
            <a:picLocks noChangeAspect="1"/>
          </p:cNvPicPr>
          <p:nvPr/>
        </p:nvPicPr>
        <p:blipFill>
          <a:blip r:embed="rId4"/>
          <a:stretch>
            <a:fillRect/>
          </a:stretch>
        </p:blipFill>
        <p:spPr>
          <a:xfrm>
            <a:off x="3865589" y="2540611"/>
            <a:ext cx="2198513" cy="1611687"/>
          </a:xfrm>
          <a:prstGeom prst="rect">
            <a:avLst/>
          </a:prstGeom>
          <a:ln w="12700">
            <a:miter lim="400000"/>
          </a:ln>
        </p:spPr>
      </p:pic>
      <p:pic>
        <p:nvPicPr>
          <p:cNvPr id="271" name="Picture 5" descr="Picture 5"/>
          <p:cNvPicPr>
            <a:picLocks noChangeAspect="1"/>
          </p:cNvPicPr>
          <p:nvPr/>
        </p:nvPicPr>
        <p:blipFill>
          <a:blip r:embed="rId5"/>
          <a:stretch>
            <a:fillRect/>
          </a:stretch>
        </p:blipFill>
        <p:spPr>
          <a:xfrm>
            <a:off x="1517244" y="2544328"/>
            <a:ext cx="2433058" cy="1622164"/>
          </a:xfrm>
          <a:prstGeom prst="rect">
            <a:avLst/>
          </a:prstGeom>
          <a:ln w="12700">
            <a:miter lim="400000"/>
          </a:ln>
        </p:spPr>
      </p:pic>
      <p:pic>
        <p:nvPicPr>
          <p:cNvPr id="272" name="Picture 8" descr="Picture 8"/>
          <p:cNvPicPr>
            <a:picLocks noChangeAspect="1"/>
          </p:cNvPicPr>
          <p:nvPr/>
        </p:nvPicPr>
        <p:blipFill>
          <a:blip r:embed="rId6"/>
          <a:srcRect t="6962" b="41176"/>
          <a:stretch>
            <a:fillRect/>
          </a:stretch>
        </p:blipFill>
        <p:spPr>
          <a:xfrm>
            <a:off x="1577744" y="4420648"/>
            <a:ext cx="2433057" cy="1434054"/>
          </a:xfrm>
          <a:prstGeom prst="rect">
            <a:avLst/>
          </a:prstGeom>
          <a:ln w="12700">
            <a:miter lim="400000"/>
          </a:ln>
        </p:spPr>
      </p:pic>
      <p:pic>
        <p:nvPicPr>
          <p:cNvPr id="273" name="Picture 9" descr="Picture 9"/>
          <p:cNvPicPr>
            <a:picLocks noChangeAspect="1"/>
          </p:cNvPicPr>
          <p:nvPr/>
        </p:nvPicPr>
        <p:blipFill>
          <a:blip r:embed="rId6"/>
          <a:srcRect t="56900"/>
          <a:stretch>
            <a:fillRect/>
          </a:stretch>
        </p:blipFill>
        <p:spPr>
          <a:xfrm>
            <a:off x="3654869" y="4421174"/>
            <a:ext cx="2440428" cy="1433075"/>
          </a:xfrm>
          <a:prstGeom prst="rect">
            <a:avLst/>
          </a:prstGeom>
          <a:ln w="12700">
            <a:miter lim="400000"/>
          </a:ln>
        </p:spPr>
      </p:pic>
      <p:sp>
        <p:nvSpPr>
          <p:cNvPr id="274" name="Cellular automata (CA)"/>
          <p:cNvSpPr txBox="1"/>
          <p:nvPr/>
        </p:nvSpPr>
        <p:spPr>
          <a:xfrm>
            <a:off x="6336575" y="705775"/>
            <a:ext cx="1796323" cy="238525"/>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49" tIns="19049" rIns="19049" bIns="19049" anchor="ctr">
            <a:spAutoFit/>
          </a:bodyPr>
          <a:lstStyle>
            <a:lvl1pPr algn="l" defTabSz="914400">
              <a:spcBef>
                <a:spcPts val="3200"/>
              </a:spcBef>
              <a:defRPr sz="2600" i="1">
                <a:solidFill>
                  <a:srgbClr val="FFFFFF"/>
                </a:solidFill>
                <a:latin typeface="Arial Nova Cond"/>
                <a:ea typeface="Arial Nova Cond"/>
                <a:cs typeface="Arial Nova Cond"/>
                <a:sym typeface="Arial Nova Cond"/>
              </a:defRPr>
            </a:lvl1pPr>
          </a:lstStyle>
          <a:p>
            <a:r>
              <a:rPr sz="1300"/>
              <a:t>Cellular automata (CA)</a:t>
            </a:r>
          </a:p>
        </p:txBody>
      </p:sp>
      <p:sp>
        <p:nvSpPr>
          <p:cNvPr id="275" name="Genetic algorithms (GA)"/>
          <p:cNvSpPr txBox="1"/>
          <p:nvPr/>
        </p:nvSpPr>
        <p:spPr>
          <a:xfrm>
            <a:off x="1491390" y="2532921"/>
            <a:ext cx="1889252" cy="238525"/>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49" tIns="19049" rIns="19049" bIns="19049" anchor="ctr">
            <a:spAutoFit/>
          </a:bodyPr>
          <a:lstStyle>
            <a:lvl1pPr algn="l" defTabSz="914400">
              <a:spcBef>
                <a:spcPts val="3200"/>
              </a:spcBef>
              <a:defRPr sz="2600" i="1">
                <a:solidFill>
                  <a:srgbClr val="FFFFFF"/>
                </a:solidFill>
                <a:latin typeface="Arial Nova Cond"/>
                <a:ea typeface="Arial Nova Cond"/>
                <a:cs typeface="Arial Nova Cond"/>
                <a:sym typeface="Arial Nova Cond"/>
              </a:defRPr>
            </a:lvl1pPr>
          </a:lstStyle>
          <a:p>
            <a:r>
              <a:rPr sz="1300"/>
              <a:t>Genetic algorithms (GA)</a:t>
            </a:r>
          </a:p>
        </p:txBody>
      </p:sp>
      <p:sp>
        <p:nvSpPr>
          <p:cNvPr id="276" name="1.3. Shape grammars (SG)"/>
          <p:cNvSpPr txBox="1"/>
          <p:nvPr/>
        </p:nvSpPr>
        <p:spPr>
          <a:xfrm>
            <a:off x="1578597" y="4422037"/>
            <a:ext cx="1529647" cy="238525"/>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49" tIns="19049" rIns="19049" bIns="19049" anchor="ctr">
            <a:spAutoFit/>
          </a:bodyPr>
          <a:lstStyle>
            <a:lvl1pPr algn="l" defTabSz="914400">
              <a:spcBef>
                <a:spcPts val="3200"/>
              </a:spcBef>
              <a:defRPr sz="2600" i="1">
                <a:solidFill>
                  <a:srgbClr val="FFFFFF"/>
                </a:solidFill>
                <a:latin typeface="Arial Nova Cond"/>
                <a:ea typeface="Arial Nova Cond"/>
                <a:cs typeface="Arial Nova Cond"/>
                <a:sym typeface="Arial Nova Cond"/>
              </a:defRPr>
            </a:lvl1pPr>
          </a:lstStyle>
          <a:p>
            <a:r>
              <a:rPr sz="1300"/>
              <a:t>Shape grammars (SG)</a:t>
            </a:r>
          </a:p>
        </p:txBody>
      </p:sp>
      <p:pic>
        <p:nvPicPr>
          <p:cNvPr id="277" name="Picture 19" descr="Picture 19"/>
          <p:cNvPicPr>
            <a:picLocks noChangeAspect="1"/>
          </p:cNvPicPr>
          <p:nvPr/>
        </p:nvPicPr>
        <p:blipFill>
          <a:blip r:embed="rId7"/>
          <a:stretch>
            <a:fillRect/>
          </a:stretch>
        </p:blipFill>
        <p:spPr>
          <a:xfrm>
            <a:off x="1538259" y="581267"/>
            <a:ext cx="2119223" cy="1622163"/>
          </a:xfrm>
          <a:prstGeom prst="rect">
            <a:avLst/>
          </a:prstGeom>
          <a:ln w="12700">
            <a:miter lim="400000"/>
          </a:ln>
        </p:spPr>
      </p:pic>
      <p:pic>
        <p:nvPicPr>
          <p:cNvPr id="278" name="Picture 20" descr="Picture 20"/>
          <p:cNvPicPr>
            <a:picLocks noChangeAspect="1"/>
          </p:cNvPicPr>
          <p:nvPr/>
        </p:nvPicPr>
        <p:blipFill>
          <a:blip r:embed="rId8"/>
          <a:stretch>
            <a:fillRect/>
          </a:stretch>
        </p:blipFill>
        <p:spPr>
          <a:xfrm>
            <a:off x="3684029" y="584841"/>
            <a:ext cx="2261609" cy="1618383"/>
          </a:xfrm>
          <a:prstGeom prst="rect">
            <a:avLst/>
          </a:prstGeom>
          <a:ln w="12700">
            <a:miter lim="400000"/>
          </a:ln>
        </p:spPr>
      </p:pic>
      <p:pic>
        <p:nvPicPr>
          <p:cNvPr id="279" name="Picture 21" descr="Picture 21"/>
          <p:cNvPicPr>
            <a:picLocks noChangeAspect="1"/>
          </p:cNvPicPr>
          <p:nvPr/>
        </p:nvPicPr>
        <p:blipFill>
          <a:blip r:embed="rId9"/>
          <a:stretch>
            <a:fillRect/>
          </a:stretch>
        </p:blipFill>
        <p:spPr>
          <a:xfrm>
            <a:off x="8105359" y="4422227"/>
            <a:ext cx="2645597" cy="1581902"/>
          </a:xfrm>
          <a:prstGeom prst="rect">
            <a:avLst/>
          </a:prstGeom>
          <a:ln w="12700">
            <a:miter lim="400000"/>
          </a:ln>
        </p:spPr>
      </p:pic>
      <p:pic>
        <p:nvPicPr>
          <p:cNvPr id="280" name="Picture 22" descr="Picture 22"/>
          <p:cNvPicPr>
            <a:picLocks noChangeAspect="1"/>
          </p:cNvPicPr>
          <p:nvPr/>
        </p:nvPicPr>
        <p:blipFill>
          <a:blip r:embed="rId10"/>
          <a:stretch>
            <a:fillRect/>
          </a:stretch>
        </p:blipFill>
        <p:spPr>
          <a:xfrm>
            <a:off x="6304180" y="4421092"/>
            <a:ext cx="2645597" cy="1611686"/>
          </a:xfrm>
          <a:prstGeom prst="rect">
            <a:avLst/>
          </a:prstGeom>
          <a:ln w="12700">
            <a:miter lim="400000"/>
          </a:ln>
        </p:spPr>
      </p:pic>
      <p:pic>
        <p:nvPicPr>
          <p:cNvPr id="281" name="Picture 23" descr="Picture 23"/>
          <p:cNvPicPr>
            <a:picLocks noChangeAspect="1"/>
          </p:cNvPicPr>
          <p:nvPr/>
        </p:nvPicPr>
        <p:blipFill>
          <a:blip r:embed="rId11"/>
          <a:srcRect l="1771" t="7961" r="19281" b="7961"/>
          <a:stretch>
            <a:fillRect/>
          </a:stretch>
        </p:blipFill>
        <p:spPr>
          <a:xfrm>
            <a:off x="6202624" y="2626080"/>
            <a:ext cx="2438568" cy="1566595"/>
          </a:xfrm>
          <a:prstGeom prst="rect">
            <a:avLst/>
          </a:prstGeom>
          <a:ln w="12700">
            <a:miter lim="400000"/>
          </a:ln>
        </p:spPr>
      </p:pic>
      <p:pic>
        <p:nvPicPr>
          <p:cNvPr id="282" name="Picture 24" descr="Picture 24"/>
          <p:cNvPicPr>
            <a:picLocks noChangeAspect="1"/>
          </p:cNvPicPr>
          <p:nvPr/>
        </p:nvPicPr>
        <p:blipFill>
          <a:blip r:embed="rId12"/>
          <a:srcRect l="1135" t="2394" r="26975" b="3542"/>
          <a:stretch>
            <a:fillRect/>
          </a:stretch>
        </p:blipFill>
        <p:spPr>
          <a:xfrm>
            <a:off x="8532041" y="2617604"/>
            <a:ext cx="2218914" cy="1557402"/>
          </a:xfrm>
          <a:prstGeom prst="rect">
            <a:avLst/>
          </a:prstGeom>
          <a:ln w="12700">
            <a:miter lim="400000"/>
          </a:ln>
        </p:spPr>
      </p:pic>
      <p:sp>
        <p:nvSpPr>
          <p:cNvPr id="283" name="L-systems (LS)"/>
          <p:cNvSpPr txBox="1"/>
          <p:nvPr/>
        </p:nvSpPr>
        <p:spPr>
          <a:xfrm>
            <a:off x="1555673" y="590945"/>
            <a:ext cx="1063431" cy="238525"/>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49" tIns="19049" rIns="19049" bIns="19049" anchor="ctr">
            <a:spAutoFit/>
          </a:bodyPr>
          <a:lstStyle>
            <a:lvl1pPr algn="l" defTabSz="914400">
              <a:spcBef>
                <a:spcPts val="3200"/>
              </a:spcBef>
              <a:defRPr sz="2600" i="1">
                <a:solidFill>
                  <a:srgbClr val="FFFFFF"/>
                </a:solidFill>
                <a:latin typeface="Arial Nova Cond"/>
                <a:ea typeface="Arial Nova Cond"/>
                <a:cs typeface="Arial Nova Cond"/>
                <a:sym typeface="Arial Nova Cond"/>
              </a:defRPr>
            </a:lvl1pPr>
          </a:lstStyle>
          <a:p>
            <a:r>
              <a:rPr sz="1300"/>
              <a:t>L-systems (LS)</a:t>
            </a:r>
          </a:p>
        </p:txBody>
      </p:sp>
      <p:sp>
        <p:nvSpPr>
          <p:cNvPr id="284" name="Swarm intelligence (SI) and multi-agent societies"/>
          <p:cNvSpPr txBox="1"/>
          <p:nvPr/>
        </p:nvSpPr>
        <p:spPr>
          <a:xfrm>
            <a:off x="6279592" y="2613118"/>
            <a:ext cx="1406473" cy="238525"/>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49" tIns="19049" rIns="19049" bIns="19049" anchor="ctr">
            <a:spAutoFit/>
          </a:bodyPr>
          <a:lstStyle>
            <a:lvl1pPr algn="l" defTabSz="914400">
              <a:spcBef>
                <a:spcPts val="3200"/>
              </a:spcBef>
              <a:defRPr sz="2600" i="1">
                <a:solidFill>
                  <a:srgbClr val="FFFFFF"/>
                </a:solidFill>
                <a:latin typeface="Arial Nova Cond"/>
                <a:ea typeface="Arial Nova Cond"/>
                <a:cs typeface="Arial Nova Cond"/>
                <a:sym typeface="Arial Nova Cond"/>
              </a:defRPr>
            </a:lvl1pPr>
          </a:lstStyle>
          <a:p>
            <a:r>
              <a:rPr sz="1300"/>
              <a:t>Agent Based Models</a:t>
            </a:r>
          </a:p>
        </p:txBody>
      </p:sp>
      <p:sp>
        <p:nvSpPr>
          <p:cNvPr id="285" name="Parametric desing"/>
          <p:cNvSpPr txBox="1"/>
          <p:nvPr/>
        </p:nvSpPr>
        <p:spPr>
          <a:xfrm>
            <a:off x="6304180" y="4422037"/>
            <a:ext cx="1589600" cy="238525"/>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49" tIns="19049" rIns="19049" bIns="19049" anchor="ctr">
            <a:spAutoFit/>
          </a:bodyPr>
          <a:lstStyle>
            <a:lvl1pPr algn="l" defTabSz="914400">
              <a:spcBef>
                <a:spcPts val="3200"/>
              </a:spcBef>
              <a:defRPr sz="2600" i="1">
                <a:solidFill>
                  <a:srgbClr val="FFFFFF"/>
                </a:solidFill>
                <a:latin typeface="Arial Nova Cond"/>
                <a:ea typeface="Arial Nova Cond"/>
                <a:cs typeface="Arial Nova Cond"/>
                <a:sym typeface="Arial Nova Cond"/>
              </a:defRPr>
            </a:lvl1pPr>
          </a:lstStyle>
          <a:p>
            <a:r>
              <a:rPr sz="1300"/>
              <a:t>Parametric desing (PD)</a:t>
            </a:r>
          </a:p>
        </p:txBody>
      </p:sp>
    </p:spTree>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143</Words>
  <Application>Microsoft Macintosh PowerPoint</Application>
  <PresentationFormat>Widescreen</PresentationFormat>
  <Paragraphs>9</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Aptos Display</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Saldana Ochoa, Karla V.</dc:creator>
  <cp:lastModifiedBy>Saldana Ochoa, Karla V.</cp:lastModifiedBy>
  <cp:revision>1</cp:revision>
  <dcterms:created xsi:type="dcterms:W3CDTF">2024-02-29T18:30:09Z</dcterms:created>
  <dcterms:modified xsi:type="dcterms:W3CDTF">2024-02-29T18:30:20Z</dcterms:modified>
</cp:coreProperties>
</file>